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543" autoAdjust="0"/>
  </p:normalViewPr>
  <p:slideViewPr>
    <p:cSldViewPr>
      <p:cViewPr varScale="1">
        <p:scale>
          <a:sx n="74" d="100"/>
          <a:sy n="74" d="100"/>
        </p:scale>
        <p:origin x="-12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1E0822-F27B-4E63-BA11-48CA6F632DF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DCB9F1B-B2A2-4FA2-AB37-247B084E32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in"/><Relationship Id="rId2" Type="http://schemas.openxmlformats.org/officeDocument/2006/relationships/image" Target="../media/image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3068960"/>
            <a:ext cx="455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Мы - спортсмены.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835696" y="3890664"/>
            <a:ext cx="5022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Дидактическая  игра </a:t>
            </a:r>
            <a:r>
              <a:rPr lang="ru-RU" dirty="0"/>
              <a:t>по формированию словообразовательных навыков у детей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2533394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620688"/>
            <a:ext cx="69366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Играет в шахматы-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272" y="990020"/>
            <a:ext cx="5133186" cy="551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66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334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Занимается туризмом –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79" y="908721"/>
            <a:ext cx="7081084" cy="469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66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116632"/>
            <a:ext cx="5831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Хорошо стреляет – стрелок.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67246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47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667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Спортсмен, который хорошо плавает – пловец.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0648"/>
            <a:ext cx="6081464" cy="608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7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200" b="1" dirty="0"/>
              <a:t>Цель: Учить детей дифференцированно употреблять суффиксы существительных мужского и женского родов.</a:t>
            </a:r>
          </a:p>
          <a:p>
            <a:r>
              <a:rPr lang="ru-RU" sz="6200" b="1" dirty="0" smtClean="0"/>
              <a:t>У </a:t>
            </a:r>
            <a:r>
              <a:rPr lang="ru-RU" sz="6200" b="1" dirty="0"/>
              <a:t>каждого свой любимый спорт. Есть очень много названий спортсменов, посмотрим, какие из них вы знаете.</a:t>
            </a:r>
          </a:p>
          <a:p>
            <a:r>
              <a:rPr lang="ru-RU" sz="6200" b="1" dirty="0"/>
              <a:t>Катается на лыжах – лыжник.</a:t>
            </a:r>
          </a:p>
          <a:p>
            <a:r>
              <a:rPr lang="ru-RU" sz="6200" b="1" dirty="0"/>
              <a:t>Играет в футбол – футболист.</a:t>
            </a:r>
          </a:p>
          <a:p>
            <a:r>
              <a:rPr lang="ru-RU" sz="6200" b="1" dirty="0"/>
              <a:t>Спортсменка, которая быстро бегает – бегунья.</a:t>
            </a:r>
          </a:p>
          <a:p>
            <a:r>
              <a:rPr lang="ru-RU" sz="6200" b="1" dirty="0"/>
              <a:t>Спортсменка, которая прыгает – прыгунья.</a:t>
            </a:r>
          </a:p>
          <a:p>
            <a:r>
              <a:rPr lang="ru-RU" sz="6200" b="1" dirty="0"/>
              <a:t>Катается на велосипеде – велосипедист.</a:t>
            </a:r>
          </a:p>
          <a:p>
            <a:r>
              <a:rPr lang="ru-RU" sz="6200" b="1" dirty="0"/>
              <a:t>Прыгает с парашютом – парашютист.</a:t>
            </a:r>
          </a:p>
          <a:p>
            <a:r>
              <a:rPr lang="ru-RU" sz="6200" b="1" dirty="0"/>
              <a:t>Бегает на коньках – конькобежец.</a:t>
            </a:r>
          </a:p>
          <a:p>
            <a:r>
              <a:rPr lang="ru-RU" sz="6200" b="1" dirty="0"/>
              <a:t>Играет в шахматы – шахматист.</a:t>
            </a:r>
          </a:p>
          <a:p>
            <a:r>
              <a:rPr lang="ru-RU" sz="6200" b="1" dirty="0"/>
              <a:t>Занимается туризмом – турист.</a:t>
            </a:r>
          </a:p>
          <a:p>
            <a:r>
              <a:rPr lang="ru-RU" sz="6200" b="1" dirty="0"/>
              <a:t>Хорошо стреляет – стрелок.</a:t>
            </a:r>
          </a:p>
          <a:p>
            <a:r>
              <a:rPr lang="ru-RU" sz="6200" b="1" dirty="0"/>
              <a:t>Спортсмен, который хорошо плавает – пловец.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1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69" y="731838"/>
            <a:ext cx="7039647" cy="5001418"/>
          </a:xfrm>
        </p:spPr>
      </p:pic>
      <p:sp>
        <p:nvSpPr>
          <p:cNvPr id="4" name="Прямоугольник 3"/>
          <p:cNvSpPr/>
          <p:nvPr/>
        </p:nvSpPr>
        <p:spPr>
          <a:xfrm>
            <a:off x="755576" y="260648"/>
            <a:ext cx="3360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Катается на лыжах – лыжник.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334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356992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844824"/>
            <a:ext cx="927672" cy="1237500"/>
          </a:xfrm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2106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Играет в футбол ?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24944"/>
            <a:ext cx="927672" cy="1237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08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4653136"/>
            <a:ext cx="1986623" cy="10060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564" y="1850606"/>
            <a:ext cx="927672" cy="1237500"/>
          </a:xfrm>
        </p:spPr>
      </p:pic>
      <p:sp>
        <p:nvSpPr>
          <p:cNvPr id="4" name="Прямоугольник 3"/>
          <p:cNvSpPr/>
          <p:nvPr/>
        </p:nvSpPr>
        <p:spPr>
          <a:xfrm>
            <a:off x="25396" y="260648"/>
            <a:ext cx="4379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Спортсменка, которая быстро бегает –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092195"/>
            <a:ext cx="3960440" cy="50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04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6632"/>
            <a:ext cx="6352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Спортсменка, которая прыгает -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95" y="1124744"/>
            <a:ext cx="7392530" cy="386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0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Катается на велосипеде –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057275"/>
            <a:ext cx="51816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88640"/>
            <a:ext cx="5816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Прыгает с парашютом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64" y="2810250"/>
            <a:ext cx="927672" cy="1237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36" y="692696"/>
            <a:ext cx="7705948" cy="462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91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0800000" flipV="1">
            <a:off x="114715" y="263548"/>
            <a:ext cx="5461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Бегает на коньках -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64" y="2810250"/>
            <a:ext cx="927672" cy="1237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51" y="764703"/>
            <a:ext cx="7440849" cy="484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2207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</TotalTime>
  <Words>167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2020-05-03T17:29:56Z</dcterms:created>
  <dcterms:modified xsi:type="dcterms:W3CDTF">2020-05-03T18:10:54Z</dcterms:modified>
</cp:coreProperties>
</file>